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282" r:id="rId16"/>
    <p:sldId id="283" r:id="rId17"/>
    <p:sldId id="284" r:id="rId18"/>
    <p:sldId id="278" r:id="rId19"/>
    <p:sldId id="279" r:id="rId20"/>
    <p:sldId id="290" r:id="rId21"/>
    <p:sldId id="292" r:id="rId22"/>
    <p:sldId id="293" r:id="rId23"/>
    <p:sldId id="294" r:id="rId24"/>
    <p:sldId id="295" r:id="rId25"/>
    <p:sldId id="291" r:id="rId26"/>
    <p:sldId id="285" r:id="rId27"/>
    <p:sldId id="296" r:id="rId28"/>
    <p:sldId id="297" r:id="rId29"/>
    <p:sldId id="298" r:id="rId30"/>
    <p:sldId id="286" r:id="rId31"/>
    <p:sldId id="299" r:id="rId32"/>
    <p:sldId id="300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01" r:id="rId41"/>
    <p:sldId id="302" r:id="rId42"/>
    <p:sldId id="310" r:id="rId43"/>
    <p:sldId id="311" r:id="rId44"/>
    <p:sldId id="312" r:id="rId45"/>
    <p:sldId id="314" r:id="rId46"/>
    <p:sldId id="315" r:id="rId47"/>
    <p:sldId id="316" r:id="rId48"/>
    <p:sldId id="317" r:id="rId49"/>
    <p:sldId id="313" r:id="rId50"/>
    <p:sldId id="287" r:id="rId51"/>
    <p:sldId id="288" r:id="rId52"/>
    <p:sldId id="318" r:id="rId53"/>
    <p:sldId id="319" r:id="rId54"/>
    <p:sldId id="320" r:id="rId55"/>
    <p:sldId id="289" r:id="rId56"/>
    <p:sldId id="280" r:id="rId57"/>
    <p:sldId id="321" r:id="rId58"/>
    <p:sldId id="322" r:id="rId59"/>
    <p:sldId id="323" r:id="rId60"/>
    <p:sldId id="324" r:id="rId61"/>
    <p:sldId id="325" r:id="rId62"/>
    <p:sldId id="326" r:id="rId63"/>
    <p:sldId id="275" r:id="rId64"/>
    <p:sldId id="276" r:id="rId65"/>
    <p:sldId id="262" r:id="rId66"/>
    <p:sldId id="263" r:id="rId67"/>
    <p:sldId id="264" r:id="rId68"/>
    <p:sldId id="265" r:id="rId69"/>
    <p:sldId id="266" r:id="rId70"/>
    <p:sldId id="26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572FA-BFCE-4947-BBF2-6FD29E267E2F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DD90D-F479-4F24-8A34-A7252620BC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81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DD90D-F479-4F24-8A34-A7252620BCA3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52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DD90D-F479-4F24-8A34-A7252620BCA3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70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DD90D-F479-4F24-8A34-A7252620BCA3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25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77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66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19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8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2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70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7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31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40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73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84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BE3AC-0489-4877-BD93-E4A82DEE4D93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47D0-721C-4997-B462-E5172D1BBE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2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kinesisi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9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37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1921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70" y="108584"/>
            <a:ext cx="11881730" cy="65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61350" cy="6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3" y="0"/>
            <a:ext cx="12099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01" y="0"/>
            <a:ext cx="11954019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8" y="88264"/>
            <a:ext cx="12163631" cy="67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286" y="-1"/>
            <a:ext cx="1222236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421" y="1825625"/>
            <a:ext cx="76611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999" y="1825625"/>
            <a:ext cx="86400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24" y="149225"/>
            <a:ext cx="11660576" cy="65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300" y="1825625"/>
            <a:ext cx="8707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46" y="-1"/>
            <a:ext cx="12033834" cy="67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56" y="1825625"/>
            <a:ext cx="10348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80" y="0"/>
            <a:ext cx="1202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98" y="1825625"/>
            <a:ext cx="9073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410" y="1825625"/>
            <a:ext cx="85011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579"/>
            <a:ext cx="10515600" cy="41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826" y="1825625"/>
            <a:ext cx="8868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796" y="1825625"/>
            <a:ext cx="84604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033" y="1825625"/>
            <a:ext cx="99639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84" y="0"/>
            <a:ext cx="11985696" cy="6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instance &gt;&gt; choose amazon </a:t>
            </a:r>
            <a:r>
              <a:rPr lang="en-US" dirty="0" err="1" smtClean="0"/>
              <a:t>linux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1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89" y="88264"/>
            <a:ext cx="11824691" cy="64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104"/>
            <a:ext cx="12039600" cy="66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339" y="1825625"/>
            <a:ext cx="90213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675" y="1825625"/>
            <a:ext cx="88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383" y="1825625"/>
            <a:ext cx="889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475" y="1825625"/>
            <a:ext cx="10333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070"/>
            <a:ext cx="10515600" cy="43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274" y="1825625"/>
            <a:ext cx="9773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610" y="1825625"/>
            <a:ext cx="8418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20" y="139064"/>
            <a:ext cx="11829412" cy="67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543" y="1825625"/>
            <a:ext cx="8516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017" y="1825625"/>
            <a:ext cx="95219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1813"/>
            <a:ext cx="10515600" cy="43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561" y="1825625"/>
            <a:ext cx="10094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859"/>
          <a:stretch/>
        </p:blipFill>
        <p:spPr>
          <a:xfrm>
            <a:off x="162560" y="98424"/>
            <a:ext cx="11816080" cy="65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27" y="1825625"/>
            <a:ext cx="84729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669" y="1825625"/>
            <a:ext cx="9464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54" y="1825625"/>
            <a:ext cx="9568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9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33" y="365125"/>
            <a:ext cx="11742608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491" y="1825625"/>
            <a:ext cx="83030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77" y="0"/>
            <a:ext cx="1192538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3049"/>
            <a:ext cx="10515600" cy="417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440" y="1825625"/>
            <a:ext cx="7875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instance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ssh -i "kinesisi_s3_ec2.pem" -o ServerAliveInterval=60 ec2-user@ec2-3-110-104-22.ap-south-1.compute.amazonaws.com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07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7342"/>
            <a:ext cx="10515600" cy="41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24" y="98425"/>
            <a:ext cx="11721536" cy="65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493"/>
          <a:stretch/>
        </p:blipFill>
        <p:spPr>
          <a:xfrm>
            <a:off x="125024" y="-1"/>
            <a:ext cx="1191457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</a:t>
            </a:r>
            <a:r>
              <a:rPr lang="en-US" dirty="0" err="1" smtClean="0"/>
              <a:t>aws</a:t>
            </a:r>
            <a:r>
              <a:rPr lang="en-US" dirty="0" smtClean="0"/>
              <a:t> kinesis agent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2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https://docs.aws.amazon.com/streams/latest/dev/writing-with-agents.html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44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" y="165875"/>
            <a:ext cx="11744960" cy="63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want to work locally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kinesis client is available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0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9903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0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 /</a:t>
            </a:r>
          </a:p>
          <a:p>
            <a:r>
              <a:rPr lang="en-US" dirty="0" smtClean="0"/>
              <a:t>Ls –</a:t>
            </a:r>
            <a:r>
              <a:rPr lang="en-US" dirty="0" err="1" smtClean="0"/>
              <a:t>lrt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1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25" y="0"/>
            <a:ext cx="12013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584"/>
          <a:stretch/>
        </p:blipFill>
        <p:spPr>
          <a:xfrm>
            <a:off x="125024" y="88265"/>
            <a:ext cx="11752016" cy="62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20"/>
          <a:stretch/>
        </p:blipFill>
        <p:spPr>
          <a:xfrm>
            <a:off x="101600" y="-20320"/>
            <a:ext cx="11927840" cy="6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04" y="0"/>
            <a:ext cx="11985696" cy="67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7"/>
          <a:stretch/>
        </p:blipFill>
        <p:spPr>
          <a:xfrm>
            <a:off x="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9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3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4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4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28" y="0"/>
            <a:ext cx="11911522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0" y="0"/>
            <a:ext cx="12039286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54" y="78104"/>
            <a:ext cx="12132438" cy="65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46</Words>
  <Application>Microsoft Office PowerPoint</Application>
  <PresentationFormat>Widescreen</PresentationFormat>
  <Paragraphs>13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kinesisi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instance &gt;&gt; choose amazon 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to instance </vt:lpstr>
      <vt:lpstr>PowerPoint Presentation</vt:lpstr>
      <vt:lpstr>PowerPoint Presentation</vt:lpstr>
      <vt:lpstr>PowerPoint Presentation</vt:lpstr>
      <vt:lpstr>Search aws kinesis agent </vt:lpstr>
      <vt:lpstr>PowerPoint Presentation</vt:lpstr>
      <vt:lpstr>PowerPoint Presentation</vt:lpstr>
      <vt:lpstr>If you want to work locally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kinesisi</dc:title>
  <dc:creator>LENOVO</dc:creator>
  <cp:lastModifiedBy>LENOVO</cp:lastModifiedBy>
  <cp:revision>46</cp:revision>
  <dcterms:created xsi:type="dcterms:W3CDTF">2024-09-20T13:13:56Z</dcterms:created>
  <dcterms:modified xsi:type="dcterms:W3CDTF">2024-10-12T01:07:52Z</dcterms:modified>
</cp:coreProperties>
</file>